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45C2C5-A39C-4854-9FE2-7C505D3E1E66}" v="30" dt="2022-02-03T11:16:59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152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3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72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7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4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4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7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6.jpg"/><Relationship Id="rId3" Type="http://schemas.openxmlformats.org/officeDocument/2006/relationships/image" Target="../media/image2.JPG"/><Relationship Id="rId7" Type="http://schemas.openxmlformats.org/officeDocument/2006/relationships/hyperlink" Target="http://blogevolved.blogspot.com/2010/04/ichthyosaurs-in-art.html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11" Type="http://schemas.openxmlformats.org/officeDocument/2006/relationships/hyperlink" Target="http://english.netmassimo.com/2017/03/14/two-species-of-ichthyosaurs-might-actually-be-one-and-the-same/" TargetMode="External"/><Relationship Id="rId5" Type="http://schemas.openxmlformats.org/officeDocument/2006/relationships/hyperlink" Target="https://creativecommons.org/licenses/by-nc-nd/3.0/" TargetMode="External"/><Relationship Id="rId15" Type="http://schemas.openxmlformats.org/officeDocument/2006/relationships/hyperlink" Target="https://creativecommons.org/licenses/by-sa/3.0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blogevolved.blogspot.com/2010/03/recontructing-ichthyosaurs.html" TargetMode="External"/><Relationship Id="rId9" Type="http://schemas.openxmlformats.org/officeDocument/2006/relationships/hyperlink" Target="http://upmic.wordpress.com/2006/10/05/monsters-of-the-past/" TargetMode="External"/><Relationship Id="rId14" Type="http://schemas.openxmlformats.org/officeDocument/2006/relationships/hyperlink" Target="https://en.wikibooks.org/wiki/Wikijunior:Dinosaurs/Ichthyosau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chthyosau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perchero3.blogspot.com/2013/05/day-of-europe-9th-may-2013.html" TargetMode="Externa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ymindoman.com/the-mystical-resurrection-or-reincarnation-of-the-ocean-in-every-wave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lphins swimming in the sea">
            <a:extLst>
              <a:ext uri="{FF2B5EF4-FFF2-40B4-BE49-F238E27FC236}">
                <a16:creationId xmlns:a16="http://schemas.microsoft.com/office/drawing/2014/main" id="{DFB25424-C51F-4A9F-8C92-B4184950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94427" y="-38442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47D65-EF68-4B2B-BB68-8B326CA8A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en-GB" dirty="0"/>
              <a:t>A PowerPoint all about the Ichthyosaurs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6DD6F-3DC9-4287-8DE8-7A658AC19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A picture containing text, reptile, crocodilian reptile, lizard&#10;&#10;Description automatically generated">
            <a:extLst>
              <a:ext uri="{FF2B5EF4-FFF2-40B4-BE49-F238E27FC236}">
                <a16:creationId xmlns:a16="http://schemas.microsoft.com/office/drawing/2014/main" id="{88A0BD6B-7693-4A9A-BF2F-3745D05D9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97672" y="3414697"/>
            <a:ext cx="3422909" cy="1785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474726-4CC3-4E4C-BF40-14BFF2F8E544}"/>
              </a:ext>
            </a:extLst>
          </p:cNvPr>
          <p:cNvSpPr txBox="1"/>
          <p:nvPr/>
        </p:nvSpPr>
        <p:spPr>
          <a:xfrm>
            <a:off x="1228725" y="5510212"/>
            <a:ext cx="9734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blogevolved.blogspot.com/2010/03/recontructing-ichthyosaurs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10" name="Picture 9" descr="A group of fish swimming in water&#10;&#10;Description automatically generated with medium confidence">
            <a:extLst>
              <a:ext uri="{FF2B5EF4-FFF2-40B4-BE49-F238E27FC236}">
                <a16:creationId xmlns:a16="http://schemas.microsoft.com/office/drawing/2014/main" id="{C5DCF804-5FB6-4892-B600-3889F52E0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84129" y="4231822"/>
            <a:ext cx="4112438" cy="28452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1F86409-0B70-4E91-9066-1407F907839D}"/>
              </a:ext>
            </a:extLst>
          </p:cNvPr>
          <p:cNvSpPr txBox="1"/>
          <p:nvPr/>
        </p:nvSpPr>
        <p:spPr>
          <a:xfrm>
            <a:off x="1331100" y="6979425"/>
            <a:ext cx="9829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7" tooltip="http://blogevolved.blogspot.com/2010/04/ichthyosaurs-in-art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18" name="Picture 17" descr="A shark swimming in the water&#10;&#10;Description automatically generated with low confidence">
            <a:extLst>
              <a:ext uri="{FF2B5EF4-FFF2-40B4-BE49-F238E27FC236}">
                <a16:creationId xmlns:a16="http://schemas.microsoft.com/office/drawing/2014/main" id="{645C22E3-FBAD-4666-BA87-12CAC20DA8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351023" y="5178865"/>
            <a:ext cx="3810000" cy="18715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42B7A8-00D0-42F0-B178-C2BFA45B5048}"/>
              </a:ext>
            </a:extLst>
          </p:cNvPr>
          <p:cNvSpPr txBox="1"/>
          <p:nvPr/>
        </p:nvSpPr>
        <p:spPr>
          <a:xfrm>
            <a:off x="1519200" y="612453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9" tooltip="http://upmic.wordpress.com/2006/10/05/monsters-of-the-past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nd/3.0/"/>
              </a:rPr>
              <a:t>CC BY-NC-ND</a:t>
            </a:r>
            <a:endParaRPr lang="en-GB" sz="900"/>
          </a:p>
        </p:txBody>
      </p:sp>
      <p:pic>
        <p:nvPicPr>
          <p:cNvPr id="21" name="Picture 20" descr="A close-up of a sword&#10;&#10;Description automatically generated with low confidence">
            <a:extLst>
              <a:ext uri="{FF2B5EF4-FFF2-40B4-BE49-F238E27FC236}">
                <a16:creationId xmlns:a16="http://schemas.microsoft.com/office/drawing/2014/main" id="{B65F11CB-A7A9-4C65-9C6B-A4C7B7A67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388584" y="-38081"/>
            <a:ext cx="3810000" cy="8255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A17183-A34F-428C-B4E8-A906D1B3BA64}"/>
              </a:ext>
            </a:extLst>
          </p:cNvPr>
          <p:cNvSpPr txBox="1"/>
          <p:nvPr/>
        </p:nvSpPr>
        <p:spPr>
          <a:xfrm>
            <a:off x="4641000" y="429175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1" tooltip="http://english.netmassimo.com/2017/03/14/two-species-of-ichthyosaurs-might-actually-be-one-and-the-same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2" tooltip="https://creativecommons.org/licenses/by-nc-sa/3.0/"/>
              </a:rPr>
              <a:t>CC BY-SA-NC</a:t>
            </a:r>
            <a:endParaRPr lang="en-GB" sz="900"/>
          </a:p>
        </p:txBody>
      </p:sp>
      <p:pic>
        <p:nvPicPr>
          <p:cNvPr id="24" name="Picture 23" descr="A group of fish&#10;&#10;Description automatically generated with medium confidence">
            <a:extLst>
              <a:ext uri="{FF2B5EF4-FFF2-40B4-BE49-F238E27FC236}">
                <a16:creationId xmlns:a16="http://schemas.microsoft.com/office/drawing/2014/main" id="{7BD890DA-BA04-444F-8294-3879C9256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-54076" y="-19100"/>
            <a:ext cx="2266127" cy="150512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65AA59A-5E55-4EF0-A41C-6D20EC92E6B6}"/>
              </a:ext>
            </a:extLst>
          </p:cNvPr>
          <p:cNvSpPr txBox="1"/>
          <p:nvPr/>
        </p:nvSpPr>
        <p:spPr>
          <a:xfrm>
            <a:off x="4981500" y="4957116"/>
            <a:ext cx="342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4" tooltip="https://en.wikibooks.org/wiki/Wikijunior:Dinosaurs/Ichthyosaur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552379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derwater photo of a dolphin">
            <a:extLst>
              <a:ext uri="{FF2B5EF4-FFF2-40B4-BE49-F238E27FC236}">
                <a16:creationId xmlns:a16="http://schemas.microsoft.com/office/drawing/2014/main" id="{7AEE6556-35BE-4EFC-9749-53024EEFDF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b="15414"/>
          <a:stretch/>
        </p:blipFill>
        <p:spPr>
          <a:xfrm>
            <a:off x="-1" y="10"/>
            <a:ext cx="1219200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DAEF25D-C97E-48E9-B20C-FEFC2EC6E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1"/>
            <a:ext cx="12191999" cy="38428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5000"/>
                </a:srgbClr>
              </a:gs>
              <a:gs pos="100000">
                <a:srgbClr val="000000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019434-4964-4CE8-92C2-D1DC13F7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23900"/>
            <a:ext cx="10058399" cy="9620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cap="all" spc="39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Fact 1 Ichthyosaurs closest living relative is a dolphin.</a:t>
            </a:r>
          </a:p>
        </p:txBody>
      </p:sp>
    </p:spTree>
    <p:extLst>
      <p:ext uri="{BB962C8B-B14F-4D97-AF65-F5344CB8AC3E}">
        <p14:creationId xmlns:p14="http://schemas.microsoft.com/office/powerpoint/2010/main" val="2024135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AB7CFDD-E67B-4078-9BD0-D09D4200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91E377-3C4E-4C42-B42C-858169F3A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DAF004FE-04B8-4834-8D4A-C3D09B19E4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1000"/>
          </a:blip>
          <a:srcRect b="6250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F70F5-8F6A-404C-8B9E-6957C3E2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401" y="1066801"/>
            <a:ext cx="7272408" cy="2077328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 1. When was the Ichthyosaurus alive?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7537E-7B93-4306-B9DF-4CD583E0A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37480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AB796C-11E6-468E-9C0D-38940D8E2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FC9ACE4-DF02-4B56-B482-DDAD2EC09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99CC309-9401-4122-8206-A304650EF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23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E5D50318-83FF-4EAE-A566-1FD7BC1A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5" b="5758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14A4C-6E8A-4515-A2B1-70B18847E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1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Answer 1  (190-200 million years ago)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400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E16B-1913-4380-B4D6-1C857FF92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Size and weight: it was about 11ft  long and weighed 200 pounds.</a:t>
            </a:r>
          </a:p>
        </p:txBody>
      </p:sp>
      <p:pic>
        <p:nvPicPr>
          <p:cNvPr id="5" name="Content Placeholder 4" descr="A close-up of a fossil&#10;&#10;Description automatically generated with low confidence">
            <a:extLst>
              <a:ext uri="{FF2B5EF4-FFF2-40B4-BE49-F238E27FC236}">
                <a16:creationId xmlns:a16="http://schemas.microsoft.com/office/drawing/2014/main" id="{745F0B0D-D9B9-41AE-BDC8-F667585799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1812" y="2485485"/>
            <a:ext cx="10085894" cy="38204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DF64A-AC73-4C2F-86AC-DC22617FDAC2}"/>
              </a:ext>
            </a:extLst>
          </p:cNvPr>
          <p:cNvSpPr txBox="1"/>
          <p:nvPr/>
        </p:nvSpPr>
        <p:spPr>
          <a:xfrm>
            <a:off x="311812" y="3799730"/>
            <a:ext cx="60680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en.wikipedia.org/wiki/Ichthyosaur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0553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049-4C69-4B11-81A9-B202FBB31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Locations to have been found were Europe including, Belgium, England, Germany and Switzerland.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133D7B8-454D-4B6D-A334-B0FCC96FB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28701" y="2162175"/>
            <a:ext cx="10134600" cy="39687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EDF3C-097B-4EF3-B3FD-8209506ABD1C}"/>
              </a:ext>
            </a:extLst>
          </p:cNvPr>
          <p:cNvSpPr txBox="1"/>
          <p:nvPr/>
        </p:nvSpPr>
        <p:spPr>
          <a:xfrm>
            <a:off x="1028701" y="6130925"/>
            <a:ext cx="10134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elperchero3.blogspot.com/2013/05/day-of-europe-9th-may-2013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699466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DAD14D45-C07C-43C1-AE51-E3C32FEE0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DD913-636C-4FE7-BF88-386BC249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1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Question 2 What did they prey on?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9670717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afy sea dragon in the water">
            <a:extLst>
              <a:ext uri="{FF2B5EF4-FFF2-40B4-BE49-F238E27FC236}">
                <a16:creationId xmlns:a16="http://schemas.microsoft.com/office/drawing/2014/main" id="{CA632A81-B4B9-421C-9992-2F12D1F5D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56" b="1341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5">
            <a:extLst>
              <a:ext uri="{FF2B5EF4-FFF2-40B4-BE49-F238E27FC236}">
                <a16:creationId xmlns:a16="http://schemas.microsoft.com/office/drawing/2014/main" id="{FDCD62BB-F134-412E-AF5B-602B04458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50337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B8677B-31B3-48D4-AD32-B71AE2C87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1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Small fish, squids, and other sea and Aquatic creatures.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641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ave in the ocean&#10;&#10;Description automatically generated with medium confidence">
            <a:extLst>
              <a:ext uri="{FF2B5EF4-FFF2-40B4-BE49-F238E27FC236}">
                <a16:creationId xmlns:a16="http://schemas.microsoft.com/office/drawing/2014/main" id="{529B66D7-6471-4BE3-BB1B-0DED063E0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FBE11A49-02A1-4D4C-9A49-CDF496B10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801986-D59A-4E10-8FE3-86A69C40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1" y="1066800"/>
            <a:ext cx="3931320" cy="22671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end from Archie Pickering.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732D3A-CFF0-45BE-AD79-F83D0272C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3871114"/>
            <a:ext cx="867485" cy="115439"/>
            <a:chOff x="8910933" y="1861308"/>
            <a:chExt cx="867485" cy="11543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2F72C-7FB6-49C8-A402-D5DC42DB6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C92C2E1-605F-49BD-8AC8-DC52B3015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8BE2E0F-EE6D-4748-AB8F-724D0DDC6E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Red building">
            <a:extLst>
              <a:ext uri="{FF2B5EF4-FFF2-40B4-BE49-F238E27FC236}">
                <a16:creationId xmlns:a16="http://schemas.microsoft.com/office/drawing/2014/main" id="{2AB973A1-EC47-48D5-8D44-05CF3E74B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730"/>
          <a:stretch/>
        </p:blipFill>
        <p:spPr>
          <a:xfrm>
            <a:off x="723900" y="7987880"/>
            <a:ext cx="12191980" cy="6857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647FE6-3A88-4F36-89F7-79909113E30F}"/>
              </a:ext>
            </a:extLst>
          </p:cNvPr>
          <p:cNvSpPr txBox="1"/>
          <p:nvPr/>
        </p:nvSpPr>
        <p:spPr>
          <a:xfrm>
            <a:off x="9756718" y="6657945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thymindoman.com/the-mystical-resurrection-or-reincarnation-of-the-ocean-in-every-wav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AdornVTI">
  <a:themeElements>
    <a:clrScheme name="AnalogousFromDarkSeedLeftStep">
      <a:dk1>
        <a:srgbClr val="000000"/>
      </a:dk1>
      <a:lt1>
        <a:srgbClr val="FFFFFF"/>
      </a:lt1>
      <a:dk2>
        <a:srgbClr val="1B2831"/>
      </a:dk2>
      <a:lt2>
        <a:srgbClr val="F1F3F0"/>
      </a:lt2>
      <a:accent1>
        <a:srgbClr val="C52AE6"/>
      </a:accent1>
      <a:accent2>
        <a:srgbClr val="6A20D5"/>
      </a:accent2>
      <a:accent3>
        <a:srgbClr val="2A2BE6"/>
      </a:accent3>
      <a:accent4>
        <a:srgbClr val="1868D4"/>
      </a:accent4>
      <a:accent5>
        <a:srgbClr val="27BBD7"/>
      </a:accent5>
      <a:accent6>
        <a:srgbClr val="16C397"/>
      </a:accent6>
      <a:hlink>
        <a:srgbClr val="3E93BC"/>
      </a:hlink>
      <a:folHlink>
        <a:srgbClr val="7F7F7F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0F1709B4FF042B57D3576799E73C4" ma:contentTypeVersion="7" ma:contentTypeDescription="Create a new document." ma:contentTypeScope="" ma:versionID="b1576c7ea351156addd7564ae05d3d5d">
  <xsd:schema xmlns:xsd="http://www.w3.org/2001/XMLSchema" xmlns:xs="http://www.w3.org/2001/XMLSchema" xmlns:p="http://schemas.microsoft.com/office/2006/metadata/properties" xmlns:ns2="d10f0564-e3d6-4ad0-a8ac-a6fa98e66bd9" targetNamespace="http://schemas.microsoft.com/office/2006/metadata/properties" ma:root="true" ma:fieldsID="a5a350de6c1144d1759c7d4d6f20835f" ns2:_="">
    <xsd:import namespace="d10f0564-e3d6-4ad0-a8ac-a6fa98e66bd9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f0564-e3d6-4ad0-a8ac-a6fa98e66bd9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10f0564-e3d6-4ad0-a8ac-a6fa98e66bd9" xsi:nil="true"/>
  </documentManagement>
</p:properties>
</file>

<file path=customXml/itemProps1.xml><?xml version="1.0" encoding="utf-8"?>
<ds:datastoreItem xmlns:ds="http://schemas.openxmlformats.org/officeDocument/2006/customXml" ds:itemID="{484175A1-F90E-492B-9031-28DB03D49357}"/>
</file>

<file path=customXml/itemProps2.xml><?xml version="1.0" encoding="utf-8"?>
<ds:datastoreItem xmlns:ds="http://schemas.openxmlformats.org/officeDocument/2006/customXml" ds:itemID="{878C0B28-1E5F-463F-8E6B-2330BD3542BD}"/>
</file>

<file path=customXml/itemProps3.xml><?xml version="1.0" encoding="utf-8"?>
<ds:datastoreItem xmlns:ds="http://schemas.openxmlformats.org/officeDocument/2006/customXml" ds:itemID="{E743997A-4057-457D-B994-4CE321F43869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170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Bembo</vt:lpstr>
      <vt:lpstr>AdornVTI</vt:lpstr>
      <vt:lpstr>A PowerPoint all about the Ichthyosaurs</vt:lpstr>
      <vt:lpstr>Fact 1 Ichthyosaurs closest living relative is a dolphin.</vt:lpstr>
      <vt:lpstr>Question 1. When was the Ichthyosaurus alive? </vt:lpstr>
      <vt:lpstr>Answer 1  (190-200 million years ago)</vt:lpstr>
      <vt:lpstr>Size and weight: it was about 11ft  long and weighed 200 pounds.</vt:lpstr>
      <vt:lpstr>Locations to have been found were Europe including, Belgium, England, Germany and Switzerland.</vt:lpstr>
      <vt:lpstr>Question 2 What did they prey on? </vt:lpstr>
      <vt:lpstr>Small fish, squids, and other sea and Aquatic creatures.</vt:lpstr>
      <vt:lpstr>The end from Archie Pickering.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PowerPoint all about the Ichthyosaurs</dc:title>
  <dc:creator>Archie Pickering</dc:creator>
  <cp:lastModifiedBy>Archie Pickering</cp:lastModifiedBy>
  <cp:revision>2</cp:revision>
  <dcterms:created xsi:type="dcterms:W3CDTF">2022-02-03T10:13:24Z</dcterms:created>
  <dcterms:modified xsi:type="dcterms:W3CDTF">2022-02-03T11:21:02Z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0x0101003980F1709B4FF042B57D3576799E73C4</vt:lpwstr>
  </property>
</Properties>
</file>